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1" d="100"/>
          <a:sy n="91" d="100"/>
        </p:scale>
        <p:origin x="1650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uitleggen hoe Max 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Trixie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Balder weer aan het lopen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krijgen.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75" y="1990726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089094"/>
            <a:ext cx="5605623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‘afbeeldingen’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beantwoorden van vragen over de tekst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quiz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59056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13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743" y="4668321"/>
            <a:ext cx="3012514" cy="1970621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180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184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2770" y="59056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BE28003-3421-43ED-AB90-B40B4C7230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4" y="3420630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4" y="166173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75" y="1990726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bladzijde 185 t/m197)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6817" y="3087740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66057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720" y="3038585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613" y="1449388"/>
            <a:ext cx="9123662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	Bedenk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opzoekvragen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196 en/of 197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Lees bladzijde 198 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5324" y="908050"/>
            <a:ext cx="598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op schrijf-/tekenopdracht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2049221"/>
            <a:ext cx="551985" cy="524036"/>
          </a:xfrm>
          <a:prstGeom prst="rect">
            <a:avLst/>
          </a:prstGeom>
        </p:spPr>
      </p:pic>
      <p:pic>
        <p:nvPicPr>
          <p:cNvPr id="10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744626" y="1469249"/>
            <a:ext cx="3499555" cy="280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67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quiz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Quiz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497" y="2831671"/>
            <a:ext cx="3370828" cy="220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</a:t>
            </a: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op basis van de tekst quizvragen opstellen en beantwoorden.</a:t>
            </a:r>
          </a:p>
        </p:txBody>
      </p:sp>
      <p:pic>
        <p:nvPicPr>
          <p:cNvPr id="13" name="Afbeelding 49" descr="https://www.lannoo.be/sites/default/files/styles/product_cover_full_page/public/product_covers/9789401441209.jpg?itok=WzMqpLN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1990726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7207779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lz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198 t/m 204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Quiz vragen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Quiz spel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Nakijken en punten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86195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6927874" y="2627584"/>
            <a:ext cx="3736253" cy="299379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38" y="2874012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37" y="5295616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38" y="408481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woordenlijst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821" y="2821850"/>
            <a:ext cx="5029638" cy="311744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49" descr="https://www.lannoo.be/sites/default/files/styles/product_cover_full_page/public/product_covers/9789401441209.jpg?itok=WzMqpLNi">
            <a:extLst>
              <a:ext uri="{FF2B5EF4-FFF2-40B4-BE49-F238E27FC236}">
                <a16:creationId xmlns:a16="http://schemas.microsoft.com/office/drawing/2014/main" id="{C5525905-9C31-4894-9CE6-204CB414522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629" y="4034934"/>
            <a:ext cx="1069709" cy="140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gedachten verzonken zijn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verbeelding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schuldbewust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besluiteloos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aardedonker 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moed in de schoenen zakken 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tondel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wikkel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oplaaien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gestalte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schrapen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zich schrap zetten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op in het werkschrift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Maatje helpen, woordenlijst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313" y="4216400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135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148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145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148.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Lezen en teamopdrachten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127" y="4386518"/>
            <a:ext cx="2007745" cy="17888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93" y="2863639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730" y="4361727"/>
            <a:ext cx="2832100" cy="185260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3AEB1C3-D8D6-4DE7-92C4-1A2B085EDB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792" y="2063517"/>
            <a:ext cx="551985" cy="5240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5084A687-AF1C-4FD1-9B3D-8F6642A6DB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038" y="379873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beantwoorden van vragen over de tekst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beantwoorden van vragen over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746107" y="90670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750" y="3954643"/>
            <a:ext cx="3766665" cy="246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uitleggen hoe je vuur moet maken 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zelf een opzoek- of nadenkvraag stellen.</a:t>
            </a:r>
          </a:p>
        </p:txBody>
      </p:sp>
      <p:pic>
        <p:nvPicPr>
          <p:cNvPr id="8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75" y="2307038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52361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Maatje helpen, woordenlijst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149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165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265635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EC5BDA2-132E-494D-B368-AC1E14F652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178916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089094"/>
            <a:ext cx="530640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beantwoorden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vragen over de tekst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beantwoorden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vragen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2046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65" y="4327710"/>
            <a:ext cx="2743070" cy="179436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162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165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Woordenlijst aanvullen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2046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94" y="1661731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3988694B-9D68-4FDE-B21C-12092427F4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372601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uitleggen wat er gebeurt op het moment dat Max de wacht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houdt.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zelf een opzoek- of nadenkvraag stellen.</a:t>
            </a:r>
          </a:p>
        </p:txBody>
      </p:sp>
      <p:pic>
        <p:nvPicPr>
          <p:cNvPr id="13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75" y="2298502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166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184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265635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2121</TotalTime>
  <Words>957</Words>
  <Application>Microsoft Office PowerPoint</Application>
  <PresentationFormat>Widescreen</PresentationFormat>
  <Paragraphs>270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153</cp:revision>
  <dcterms:created xsi:type="dcterms:W3CDTF">2017-07-26T14:05:48Z</dcterms:created>
  <dcterms:modified xsi:type="dcterms:W3CDTF">2022-09-01T13:12:23Z</dcterms:modified>
</cp:coreProperties>
</file>